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S6k6-Oodj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عرض فيديو 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D1A99B-5164-FC71-F318-2A511D8C4F04}"/>
              </a:ext>
            </a:extLst>
          </p:cNvPr>
          <p:cNvSpPr txBox="1"/>
          <p:nvPr/>
        </p:nvSpPr>
        <p:spPr>
          <a:xfrm>
            <a:off x="3048778" y="324433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https://www.youtube.com/watch?v=RS6k6-Oodjw</a:t>
            </a:r>
            <a:r>
              <a:rPr lang="ar-AE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عرض فيديو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</dc:title>
  <dc:creator>aisha alshamsi</dc:creator>
  <cp:lastModifiedBy>aisha alshamsi</cp:lastModifiedBy>
  <cp:revision>4</cp:revision>
  <dcterms:created xsi:type="dcterms:W3CDTF">2024-01-22T15:58:56Z</dcterms:created>
  <dcterms:modified xsi:type="dcterms:W3CDTF">2024-01-23T16:05:26Z</dcterms:modified>
</cp:coreProperties>
</file>