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S6k6-Oodj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عرض فيديو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1A99B-5164-FC71-F318-2A511D8C4F04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https://www.youtube.com/watch?v=RS6k6-Oodjw</a:t>
            </a:r>
            <a:r>
              <a:rPr lang="ar-AE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فيديو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4</cp:revision>
  <dcterms:created xsi:type="dcterms:W3CDTF">2024-01-22T15:58:56Z</dcterms:created>
  <dcterms:modified xsi:type="dcterms:W3CDTF">2024-01-23T16:05:26Z</dcterms:modified>
</cp:coreProperties>
</file>